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141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1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4F8B24F-2C8C-423E-B1E4-058756F37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C4C03-FD1A-470C-885A-FA64F2EB2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5FAC-48CA-4478-91F3-CF9D8AEDB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D4EBC-FE1F-4413-9853-38B6BCC7B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DF253-8B1B-41B6-A69E-78FB8395D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38F6E-67FC-42BA-B6E1-25A5C6B54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6A6A5-7EC8-4867-A76D-2FD28C862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24A4A-6AC1-4ADD-9BE8-51ADFA248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BE1EC-AD44-4B8C-8A7C-55B6A6088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1C92-8E99-4098-A2D2-DA4154A76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1123F-1C84-438D-AF2B-F2DDD21F8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024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4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4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4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4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4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25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9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0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1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2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3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4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6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9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9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9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39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9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9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6DEC0C5C-C6D8-4772-829B-D5FC56991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9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mathsisfun.com/geometry/images/triangular-prism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mathsisfun.com/geometry/images/cuboid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mathsisfun.com/geometry/images/cuboid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mathsisfun.com/geometry/images/cuboid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Surface Area and Volume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8288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hlink"/>
                </a:solidFill>
              </a:rPr>
              <a:t>Vocabulary &amp; Formulas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Volume of a Cube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Ex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How much sand would I need to fill the inside of a particular cube?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223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4038600"/>
            <a:ext cx="4038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Formula:</a:t>
            </a:r>
          </a:p>
          <a:p>
            <a:pPr>
              <a:spcBef>
                <a:spcPct val="50000"/>
              </a:spcBef>
            </a:pPr>
            <a:r>
              <a:rPr lang="en-US"/>
              <a:t>V = s</a:t>
            </a:r>
            <a:r>
              <a:rPr lang="en-US" baseline="30000"/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Prism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Definition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A three-dimensional solid that has two congruent and parallel faces that are polygons.  The remaining faces are rectangles.  Prisms are named by their faces.</a:t>
            </a:r>
          </a:p>
        </p:txBody>
      </p:sp>
      <p:pic>
        <p:nvPicPr>
          <p:cNvPr id="4100" name="Picture 4" descr="http://www.mathsisfun.com/geometry/images/triangular-prism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572000" y="4291013"/>
            <a:ext cx="34671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Rectangular Prism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Definition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A three-dimensional solid that has two congruent and parallel faces that are rectangles.  The remaining faces are rectangles.</a:t>
            </a:r>
          </a:p>
        </p:txBody>
      </p:sp>
      <p:pic>
        <p:nvPicPr>
          <p:cNvPr id="5124" name="Picture 5" descr="http://www.mathsisfun.com/geometry/images/cuboi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572000" y="4267200"/>
            <a:ext cx="38100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Cube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Definition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A rectangular prism in which all faces are congruent squares.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223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Surface Area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7526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Definition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The sum of the areas of all of the faces of a three-dimensional figure.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mtClean="0">
              <a:solidFill>
                <a:schemeClr val="hlink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Ex.  How much construction paper will I need to fit on the outside of the shape?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4465638"/>
            <a:ext cx="3349625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724400"/>
            <a:ext cx="17526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Line 8"/>
          <p:cNvSpPr>
            <a:spLocks noChangeShapeType="1"/>
          </p:cNvSpPr>
          <p:nvPr/>
        </p:nvSpPr>
        <p:spPr bwMode="auto">
          <a:xfrm flipV="1">
            <a:off x="4267200" y="5486400"/>
            <a:ext cx="1676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Volume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Definition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The measure in cubic units of the interior of a solid figure; or the space enclosed by a solid figure.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mtClean="0">
              <a:solidFill>
                <a:schemeClr val="hlink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Ex.  How much sand will it hold?</a:t>
            </a: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4975" y="3505200"/>
            <a:ext cx="23590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Surface Area of a Rectangular Prism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Ex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How much construction paper would I need to fit on the outside of a particular rectangular prism?</a:t>
            </a:r>
          </a:p>
        </p:txBody>
      </p:sp>
      <p:pic>
        <p:nvPicPr>
          <p:cNvPr id="9220" name="Picture 5" descr="http://www.mathsisfun.com/geometry/images/cuboi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495800" y="4267200"/>
            <a:ext cx="3924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685800" y="4038600"/>
            <a:ext cx="4038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Formula:</a:t>
            </a:r>
          </a:p>
          <a:p>
            <a:pPr>
              <a:spcBef>
                <a:spcPct val="50000"/>
              </a:spcBef>
            </a:pPr>
            <a:r>
              <a:rPr lang="en-US"/>
              <a:t>S.A. = 2LW + 2Lh + 2Wh</a:t>
            </a:r>
            <a:endParaRPr lang="en-US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Surface Area of a Cube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Ex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How much construction paper would I need to fit on the outside of a particular cube?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223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5800" y="4038600"/>
            <a:ext cx="4038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Formula:</a:t>
            </a:r>
          </a:p>
          <a:p>
            <a:pPr>
              <a:spcBef>
                <a:spcPct val="50000"/>
              </a:spcBef>
            </a:pPr>
            <a:r>
              <a:rPr lang="en-US"/>
              <a:t>S.A. = 6s</a:t>
            </a:r>
            <a:r>
              <a:rPr lang="en-US" baseline="30000"/>
              <a:t>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Volume of a Rectangular Prism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3820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u="sng" smtClean="0">
                <a:solidFill>
                  <a:schemeClr val="hlink"/>
                </a:solidFill>
              </a:rPr>
              <a:t>Ex</a:t>
            </a:r>
            <a:r>
              <a:rPr lang="en-US" smtClean="0">
                <a:solidFill>
                  <a:schemeClr val="hlink"/>
                </a:solidFill>
              </a:rPr>
              <a:t>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mtClean="0">
                <a:solidFill>
                  <a:schemeClr val="hlink"/>
                </a:solidFill>
              </a:rPr>
              <a:t>How much sand would I need to fill the inside of a particular rectangular prism?</a:t>
            </a:r>
          </a:p>
        </p:txBody>
      </p:sp>
      <p:pic>
        <p:nvPicPr>
          <p:cNvPr id="11268" name="Picture 5" descr="http://www.mathsisfun.com/geometry/images/cuboi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495800" y="4267200"/>
            <a:ext cx="3924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85800" y="4038600"/>
            <a:ext cx="4038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Formula:</a:t>
            </a:r>
          </a:p>
          <a:p>
            <a:pPr>
              <a:spcBef>
                <a:spcPct val="50000"/>
              </a:spcBef>
            </a:pPr>
            <a:r>
              <a:rPr lang="en-US"/>
              <a:t>V = L*W*h</a:t>
            </a:r>
            <a:endParaRPr lang="en-US" baseline="30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ass">
  <a:themeElements>
    <a:clrScheme name="Compass 1">
      <a:dk1>
        <a:srgbClr val="00007A"/>
      </a:dk1>
      <a:lt1>
        <a:srgbClr val="FFFFFF"/>
      </a:lt1>
      <a:dk2>
        <a:srgbClr val="000066"/>
      </a:dk2>
      <a:lt2>
        <a:srgbClr val="CCECFF"/>
      </a:lt2>
      <a:accent1>
        <a:srgbClr val="6F64C2"/>
      </a:accent1>
      <a:accent2>
        <a:srgbClr val="0089BA"/>
      </a:accent2>
      <a:accent3>
        <a:srgbClr val="AAAAB8"/>
      </a:accent3>
      <a:accent4>
        <a:srgbClr val="DADADA"/>
      </a:accent4>
      <a:accent5>
        <a:srgbClr val="BBB8DD"/>
      </a:accent5>
      <a:accent6>
        <a:srgbClr val="007CA8"/>
      </a:accent6>
      <a:hlink>
        <a:srgbClr val="66CCFF"/>
      </a:hlink>
      <a:folHlink>
        <a:srgbClr val="00CC99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91</TotalTime>
  <Words>266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Tahoma</vt:lpstr>
      <vt:lpstr>Arial</vt:lpstr>
      <vt:lpstr>Wingdings</vt:lpstr>
      <vt:lpstr>Calibri</vt:lpstr>
      <vt:lpstr>Compass</vt:lpstr>
      <vt:lpstr>Surface Area and Volume</vt:lpstr>
      <vt:lpstr>Prism</vt:lpstr>
      <vt:lpstr>Rectangular Prism</vt:lpstr>
      <vt:lpstr>Cube</vt:lpstr>
      <vt:lpstr>Surface Area</vt:lpstr>
      <vt:lpstr>Volume</vt:lpstr>
      <vt:lpstr>Surface Area of a Rectangular Prism</vt:lpstr>
      <vt:lpstr>Surface Area of a Cube</vt:lpstr>
      <vt:lpstr>Volume of a Rectangular Prism</vt:lpstr>
      <vt:lpstr>Volume of a Cube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 and Volume</dc:title>
  <dc:creator>bkerbacher</dc:creator>
  <cp:lastModifiedBy> </cp:lastModifiedBy>
  <cp:revision>3</cp:revision>
  <dcterms:created xsi:type="dcterms:W3CDTF">2008-11-19T16:22:12Z</dcterms:created>
  <dcterms:modified xsi:type="dcterms:W3CDTF">2012-02-07T13:39:10Z</dcterms:modified>
</cp:coreProperties>
</file>